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8"/>
  </p:notesMasterIdLst>
  <p:sldIdLst>
    <p:sldId id="291" r:id="rId2"/>
    <p:sldId id="302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03" r:id="rId13"/>
    <p:sldId id="317" r:id="rId14"/>
    <p:sldId id="315" r:id="rId15"/>
    <p:sldId id="314" r:id="rId16"/>
    <p:sldId id="277" r:id="rId17"/>
    <p:sldId id="275" r:id="rId18"/>
    <p:sldId id="269" r:id="rId19"/>
    <p:sldId id="278" r:id="rId20"/>
    <p:sldId id="279" r:id="rId21"/>
    <p:sldId id="280" r:id="rId22"/>
    <p:sldId id="281" r:id="rId23"/>
    <p:sldId id="282" r:id="rId24"/>
    <p:sldId id="285" r:id="rId25"/>
    <p:sldId id="286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7" dt="2020-04-08T08:45:51.918"/>
    <p1510:client id="{BFA4FF2B-A1B5-114E-AA3F-FEA301CD5D67}" v="352" dt="2020-04-08T07:46:22.506"/>
    <p1510:client id="{F19B0402-7A08-EC4B-9048-138AA94690CD}" v="1" dt="2020-04-08T17:10:24.233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24" y="176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F19B0402-7A08-EC4B-9048-138AA94690CD}"/>
    <pc:docChg chg="modSld">
      <pc:chgData name="Alexis Perumal" userId="6bacb2ee70178176" providerId="LiveId" clId="{F19B0402-7A08-EC4B-9048-138AA94690CD}" dt="2020-04-08T17:10:46.096" v="4" actId="1076"/>
      <pc:docMkLst>
        <pc:docMk/>
      </pc:docMkLst>
      <pc:sldChg chg="addSp modSp">
        <pc:chgData name="Alexis Perumal" userId="6bacb2ee70178176" providerId="LiveId" clId="{F19B0402-7A08-EC4B-9048-138AA94690CD}" dt="2020-04-08T17:10:46.096" v="4" actId="1076"/>
        <pc:sldMkLst>
          <pc:docMk/>
          <pc:sldMk cId="123173130" sldId="317"/>
        </pc:sldMkLst>
        <pc:spChg chg="add mod">
          <ac:chgData name="Alexis Perumal" userId="6bacb2ee70178176" providerId="LiveId" clId="{F19B0402-7A08-EC4B-9048-138AA94690CD}" dt="2020-04-08T17:10:46.096" v="4" actId="1076"/>
          <ac:spMkLst>
            <pc:docMk/>
            <pc:sldMk cId="123173130" sldId="317"/>
            <ac:spMk id="2" creationId="{15267505-7523-4B49-8965-5DB2EBB83AAF}"/>
          </ac:spMkLst>
        </pc:spChg>
        <pc:picChg chg="mod">
          <ac:chgData name="Alexis Perumal" userId="6bacb2ee70178176" providerId="LiveId" clId="{F19B0402-7A08-EC4B-9048-138AA94690CD}" dt="2020-04-08T17:10:37.877" v="2" actId="14100"/>
          <ac:picMkLst>
            <pc:docMk/>
            <pc:sldMk cId="123173130" sldId="317"/>
            <ac:picMk id="6" creationId="{CABEFBA7-DFB0-FB49-94F3-E8D82DE3D97D}"/>
          </ac:picMkLst>
        </pc:picChg>
      </pc:sld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8T08:46:07.376" v="25" actId="1076"/>
      <pc:docMkLst>
        <pc:docMk/>
      </pc:docMkLst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modAnim">
        <pc:chgData name="Alexis Perumal" userId="6bacb2ee70178176" providerId="LiveId" clId="{7EA784A4-CE14-264D-9964-8848FD31AC77}" dt="2020-04-08T08:46:07.376" v="25" actId="107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exisperumal.github.io/covid-19/" TargetMode="Externa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isperumal.github.io/covid-1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8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94208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0-04-08 Corona-flask website demo.mp4" descr="2020-04-08 Corona-flask website demo.mp4">
            <a:hlinkClick r:id="" action="ppaction://media"/>
            <a:extLst>
              <a:ext uri="{FF2B5EF4-FFF2-40B4-BE49-F238E27FC236}">
                <a16:creationId xmlns:a16="http://schemas.microsoft.com/office/drawing/2014/main" id="{CABEFBA7-DFB0-FB49-94F3-E8D82DE3D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450" y="376177"/>
            <a:ext cx="7740046" cy="58020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267505-7523-4B49-8965-5DB2EBB83AAF}"/>
              </a:ext>
            </a:extLst>
          </p:cNvPr>
          <p:cNvSpPr/>
          <p:nvPr/>
        </p:nvSpPr>
        <p:spPr>
          <a:xfrm>
            <a:off x="4055794" y="6178190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5"/>
              </a:rPr>
              <a:t>https://alexisperumal.github.io/covid-19/</a:t>
            </a:r>
            <a:endParaRPr lang="en-US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2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A09A3-528A-1045-BBD8-342FBECF8646}"/>
              </a:ext>
            </a:extLst>
          </p:cNvPr>
          <p:cNvSpPr/>
          <p:nvPr/>
        </p:nvSpPr>
        <p:spPr>
          <a:xfrm>
            <a:off x="4037506" y="-1"/>
            <a:ext cx="4094558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8402F-ABF0-0F42-9FB4-278E68AC3DCB}"/>
              </a:ext>
            </a:extLst>
          </p:cNvPr>
          <p:cNvSpPr/>
          <p:nvPr/>
        </p:nvSpPr>
        <p:spPr>
          <a:xfrm>
            <a:off x="3922791" y="5376710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366D6"/>
                </a:solidFill>
                <a:latin typeface="-apple-system"/>
                <a:hlinkClick r:id="rId2"/>
              </a:rPr>
              <a:t>https://alexisperumal.github.io/covid-19/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/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1A22D-32A4-8849-8671-E08D446A66BF}"/>
              </a:ext>
            </a:extLst>
          </p:cNvPr>
          <p:cNvSpPr/>
          <p:nvPr/>
        </p:nvSpPr>
        <p:spPr>
          <a:xfrm>
            <a:off x="4072128" y="-1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8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751</Words>
  <Application>Microsoft Macintosh PowerPoint</Application>
  <PresentationFormat>Widescreen</PresentationFormat>
  <Paragraphs>100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PowerPoint Presentation</vt:lpstr>
      <vt:lpstr>PowerPoint Presentation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Alexis Perumal</cp:lastModifiedBy>
  <cp:revision>1</cp:revision>
  <dcterms:created xsi:type="dcterms:W3CDTF">2020-04-08T04:31:58Z</dcterms:created>
  <dcterms:modified xsi:type="dcterms:W3CDTF">2020-04-08T17:10:47Z</dcterms:modified>
</cp:coreProperties>
</file>